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370" y="602568"/>
            <a:ext cx="5894962" cy="4894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573" y="1712068"/>
            <a:ext cx="6639053" cy="48832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2B2993A-8C13-84EB-CEFB-F1FA92FCF962}"/>
              </a:ext>
            </a:extLst>
          </p:cNvPr>
          <p:cNvGrpSpPr/>
          <p:nvPr userDrawn="1"/>
        </p:nvGrpSpPr>
        <p:grpSpPr>
          <a:xfrm>
            <a:off x="244" y="0"/>
            <a:ext cx="2033407" cy="6857989"/>
            <a:chOff x="0" y="0"/>
            <a:chExt cx="2033407" cy="6857989"/>
          </a:xfrm>
        </p:grpSpPr>
        <p:pic>
          <p:nvPicPr>
            <p:cNvPr id="8" name="Imagem 7" descr="Uma imagem contendo Desenho técnico&#10;&#10;Descrição gerada automaticamente">
              <a:extLst>
                <a:ext uri="{FF2B5EF4-FFF2-40B4-BE49-F238E27FC236}">
                  <a16:creationId xmlns:a16="http://schemas.microsoft.com/office/drawing/2014/main" id="{9812CDAD-525D-38F8-49CA-2809918A4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" r="60053" b="-1"/>
            <a:stretch/>
          </p:blipFill>
          <p:spPr>
            <a:xfrm>
              <a:off x="0" y="0"/>
              <a:ext cx="2033407" cy="6857989"/>
            </a:xfrm>
            <a:prstGeom prst="rect">
              <a:avLst/>
            </a:prstGeom>
          </p:spPr>
        </p:pic>
        <p:pic>
          <p:nvPicPr>
            <p:cNvPr id="9" name="Imagem 8" descr="Interface gráfica do usuário, Aplicativo&#10;&#10;Descrição gerada automaticamente">
              <a:extLst>
                <a:ext uri="{FF2B5EF4-FFF2-40B4-BE49-F238E27FC236}">
                  <a16:creationId xmlns:a16="http://schemas.microsoft.com/office/drawing/2014/main" id="{94838CB8-DAEB-CFD5-D562-76D7BE0DA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703"/>
            <a:stretch/>
          </p:blipFill>
          <p:spPr>
            <a:xfrm>
              <a:off x="198922" y="723900"/>
              <a:ext cx="1607347" cy="1498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973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D0BBF25-8C30-235F-DCDA-17D3DEE06B59}"/>
              </a:ext>
            </a:extLst>
          </p:cNvPr>
          <p:cNvSpPr txBox="1">
            <a:spLocks/>
          </p:cNvSpPr>
          <p:nvPr userDrawn="1"/>
        </p:nvSpPr>
        <p:spPr>
          <a:xfrm>
            <a:off x="2451370" y="602568"/>
            <a:ext cx="5894962" cy="489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cap="all" spc="3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822F2A-82FB-2B77-CC65-7E8F71FD61CE}"/>
              </a:ext>
            </a:extLst>
          </p:cNvPr>
          <p:cNvSpPr txBox="1">
            <a:spLocks/>
          </p:cNvSpPr>
          <p:nvPr userDrawn="1"/>
        </p:nvSpPr>
        <p:spPr>
          <a:xfrm>
            <a:off x="2232573" y="1712068"/>
            <a:ext cx="6639053" cy="48832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3D9ED98-E073-103E-D433-B5429C98FC7A}"/>
              </a:ext>
            </a:extLst>
          </p:cNvPr>
          <p:cNvGrpSpPr/>
          <p:nvPr userDrawn="1"/>
        </p:nvGrpSpPr>
        <p:grpSpPr>
          <a:xfrm>
            <a:off x="244" y="0"/>
            <a:ext cx="2033407" cy="6857989"/>
            <a:chOff x="0" y="0"/>
            <a:chExt cx="2033407" cy="6857989"/>
          </a:xfrm>
        </p:grpSpPr>
        <p:pic>
          <p:nvPicPr>
            <p:cNvPr id="12" name="Imagem 11" descr="Uma imagem contendo Desenho técnico&#10;&#10;Descrição gerada automaticamente">
              <a:extLst>
                <a:ext uri="{FF2B5EF4-FFF2-40B4-BE49-F238E27FC236}">
                  <a16:creationId xmlns:a16="http://schemas.microsoft.com/office/drawing/2014/main" id="{D25AB11F-12B6-86F4-3E66-1B77679073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" r="60053" b="-1"/>
            <a:stretch/>
          </p:blipFill>
          <p:spPr>
            <a:xfrm>
              <a:off x="0" y="0"/>
              <a:ext cx="2033407" cy="6857989"/>
            </a:xfrm>
            <a:prstGeom prst="rect">
              <a:avLst/>
            </a:prstGeom>
          </p:spPr>
        </p:pic>
        <p:pic>
          <p:nvPicPr>
            <p:cNvPr id="13" name="Imagem 12" descr="Interface gráfica do usuário, Aplicativo&#10;&#10;Descrição gerada automaticamente">
              <a:extLst>
                <a:ext uri="{FF2B5EF4-FFF2-40B4-BE49-F238E27FC236}">
                  <a16:creationId xmlns:a16="http://schemas.microsoft.com/office/drawing/2014/main" id="{32278E27-73D5-CCFB-482C-09A6B371A8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703"/>
            <a:stretch/>
          </p:blipFill>
          <p:spPr>
            <a:xfrm>
              <a:off x="198922" y="723900"/>
              <a:ext cx="1607347" cy="1498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931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A4C4A-1BA4-E3F0-E1D1-1A558862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09" y="515873"/>
            <a:ext cx="6084479" cy="1371030"/>
          </a:xfrm>
        </p:spPr>
        <p:txBody>
          <a:bodyPr>
            <a:normAutofit/>
          </a:bodyPr>
          <a:lstStyle/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6BC496-F9B2-2222-C9DD-DC0741F6B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810" y="2358541"/>
            <a:ext cx="6084478" cy="4207630"/>
          </a:xfrm>
        </p:spPr>
        <p:txBody>
          <a:bodyPr>
            <a:normAutofit/>
          </a:bodyPr>
          <a:lstStyle/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79955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</TotalTime>
  <Words>0</Words>
  <Application>Microsoft Office PowerPoint</Application>
  <PresentationFormat>Apresentação na tela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Calisto MT</vt:lpstr>
      <vt:lpstr>ChronicleVTI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Flávia Ribeiro Cerqueira Lima</dc:creator>
  <cp:lastModifiedBy>Flávia Ribeiro Cerqueira Lima</cp:lastModifiedBy>
  <cp:revision>3</cp:revision>
  <dcterms:created xsi:type="dcterms:W3CDTF">2023-02-28T11:27:06Z</dcterms:created>
  <dcterms:modified xsi:type="dcterms:W3CDTF">2023-03-06T17:41:55Z</dcterms:modified>
</cp:coreProperties>
</file>